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9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2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Better Off Out</a:t>
            </a:r>
            <a:endParaRPr lang="en-GB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Why the UK will be more prosperous, more democratic and more influential by leaving the EU</a:t>
            </a:r>
            <a:endParaRPr lang="en-GB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0322" y="5240142"/>
            <a:ext cx="8144134" cy="1117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i="1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Presentation by the Rt Hon John Redwood MP</a:t>
            </a:r>
            <a:endParaRPr lang="en-GB" i="1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pic>
        <p:nvPicPr>
          <p:cNvPr id="1028" name="Picture 4" descr="https://www.silversurfers.com/wp-content/uploads/2014/11/bigstock-United-Kingdom-And-Europe-563242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3632" y="2588524"/>
            <a:ext cx="3088368" cy="167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186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2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Better for Business</a:t>
            </a:r>
            <a:endParaRPr lang="en-GB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UK can negotiate her own free trade agreements with the USA, China, India and other leading countries – after 43 years in an EU that failed to do so</a:t>
            </a:r>
          </a:p>
          <a:p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UK can decide which rules and regulations to impose on all UK internal business and all exports to non EU countries</a:t>
            </a:r>
          </a:p>
          <a:p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UK will continue to trade with the rest of the EU, and they will not impose additional tariff barriers on their trade with us</a:t>
            </a:r>
          </a:p>
          <a:p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UK will avoid new and higher taxes on business – the Financial Transaction Tax, VAT and Corporation Tax</a:t>
            </a:r>
            <a:endParaRPr lang="en-GB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4" descr="https://www.silversurfers.com/wp-content/uploads/2014/11/bigstock-United-Kingdom-And-Europe-563242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204" y="607239"/>
            <a:ext cx="1618796" cy="137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004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2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Better for people</a:t>
            </a:r>
            <a:endParaRPr lang="en-GB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UK can decide whether to enjoy a £300 a year per family tax cut, or to increase public spending as we will save £10 billion on our net contribution to the EU</a:t>
            </a:r>
          </a:p>
          <a:p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UK government can guarantee all EU payments to farmers, Universities etc. out of the savings from our gross contribution to the EU</a:t>
            </a:r>
          </a:p>
          <a:p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UK could pursue a cheaper energy policy, taking people out of fuel poverty and aiding the industrial recovery of the UK.</a:t>
            </a:r>
            <a:endParaRPr lang="en-GB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4" descr="https://www.silversurfers.com/wp-content/uploads/2014/11/bigstock-United-Kingdom-And-Europe-563242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204" y="607239"/>
            <a:ext cx="1618796" cy="137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34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2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 richer country</a:t>
            </a:r>
            <a:endParaRPr lang="en-GB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 leaving we will be £10 billion a year better off – a 0.6% boost to our economy – from the saved net contributions</a:t>
            </a:r>
          </a:p>
          <a:p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UK balance of payments will also improve by £10 billion in the first year from saving the net contribution</a:t>
            </a:r>
          </a:p>
          <a:p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There will be further economic gains from negotiating free trade agreements elsewhere, which the EU has stopped us doing</a:t>
            </a:r>
          </a:p>
          <a:p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There could be gains to output from simplifying and making regulation more proportionate and risk based</a:t>
            </a:r>
            <a:endParaRPr lang="en-GB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4" descr="https://www.silversurfers.com/wp-content/uploads/2014/11/bigstock-United-Kingdom-And-Europe-563242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204" y="607239"/>
            <a:ext cx="1618796" cy="137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616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2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 more influential country</a:t>
            </a:r>
            <a:endParaRPr lang="en-GB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Out of the EU the UK will gain her own seat on the World Trade Organisation and will be free to follow her own approach to freer trade</a:t>
            </a:r>
          </a:p>
          <a:p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UK will gain seats on major standards bodies which set the world standard which in turn inform EU standards</a:t>
            </a:r>
          </a:p>
          <a:p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UK will have her own seat and policy at World summits like the Climate Change summits</a:t>
            </a:r>
          </a:p>
          <a:p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UK will be better treated by France and Germany, who will still want UK support and help for some of their activities</a:t>
            </a:r>
            <a:endParaRPr lang="en-GB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4" descr="https://www.silversurfers.com/wp-content/uploads/2014/11/bigstock-United-Kingdom-And-Europe-563242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204" y="607239"/>
            <a:ext cx="1618796" cy="137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465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2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 freer more democratic country</a:t>
            </a:r>
            <a:endParaRPr lang="en-GB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UK will be able to make her own decisions through Parliament as guided and informed by UK voters</a:t>
            </a:r>
          </a:p>
          <a:p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UK will regain control of her own business, environmental, criminal justice and foreign policies amongst others</a:t>
            </a:r>
          </a:p>
          <a:p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Once again we will live in a country where Parliament can change any law it wishes</a:t>
            </a:r>
          </a:p>
          <a:p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UK people will be sovereign again, able to elect people who do their bidding without the interference or prohibition of EU laws</a:t>
            </a:r>
            <a:endParaRPr lang="en-GB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4" descr="https://www.silversurfers.com/wp-content/uploads/2014/11/bigstock-United-Kingdom-And-Europe-563242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204" y="607239"/>
            <a:ext cx="1618796" cy="137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048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2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Staying in would be a wild ride to political union</a:t>
            </a:r>
            <a:endParaRPr lang="en-GB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Staying in is not some comfortable status quo with a few clumsy compromises</a:t>
            </a:r>
          </a:p>
          <a:p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 is a wild ride to political union, as the rest of the EU tries to put in place the political union their currency union requires</a:t>
            </a:r>
          </a:p>
          <a:p>
            <a:r>
              <a:rPr lang="en-GB" sz="20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Far from being a ticket to a prosperous market, it is a set of costs and laws that can impede freedom and prosperity</a:t>
            </a:r>
            <a:endParaRPr lang="en-GB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4" descr="https://www.silversurfers.com/wp-content/uploads/2014/11/bigstock-United-Kingdom-And-Europe-563242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204" y="607239"/>
            <a:ext cx="1618796" cy="137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66071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47</TotalTime>
  <Words>555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Open Sans</vt:lpstr>
      <vt:lpstr>Open Sans Semibold</vt:lpstr>
      <vt:lpstr>Trebuchet MS</vt:lpstr>
      <vt:lpstr>Berlin</vt:lpstr>
      <vt:lpstr>Better Off Out</vt:lpstr>
      <vt:lpstr>Better for Business</vt:lpstr>
      <vt:lpstr>Better for people</vt:lpstr>
      <vt:lpstr>A richer country</vt:lpstr>
      <vt:lpstr>A more influential country</vt:lpstr>
      <vt:lpstr>A freer more democratic country</vt:lpstr>
      <vt:lpstr>Staying in would be a wild ride to political union</vt:lpstr>
    </vt:vector>
  </TitlesOfParts>
  <Company>Houses of Parliament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Off Out</dc:title>
  <dc:creator>LARRINGTON, Myles</dc:creator>
  <cp:lastModifiedBy>LARRINGTON, Myles</cp:lastModifiedBy>
  <cp:revision>6</cp:revision>
  <dcterms:created xsi:type="dcterms:W3CDTF">2015-09-11T09:29:43Z</dcterms:created>
  <dcterms:modified xsi:type="dcterms:W3CDTF">2015-09-11T12:11:29Z</dcterms:modified>
</cp:coreProperties>
</file>